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A1FFE-211D-4200-803D-A8AE9D0CD460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828C-6A13-4062-8ECF-E0BAFF01F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52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A1FFE-211D-4200-803D-A8AE9D0CD460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828C-6A13-4062-8ECF-E0BAFF01F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399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A1FFE-211D-4200-803D-A8AE9D0CD460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828C-6A13-4062-8ECF-E0BAFF01F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010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A1FFE-211D-4200-803D-A8AE9D0CD460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828C-6A13-4062-8ECF-E0BAFF01F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551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A1FFE-211D-4200-803D-A8AE9D0CD460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828C-6A13-4062-8ECF-E0BAFF01F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305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A1FFE-211D-4200-803D-A8AE9D0CD460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828C-6A13-4062-8ECF-E0BAFF01F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077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A1FFE-211D-4200-803D-A8AE9D0CD460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828C-6A13-4062-8ECF-E0BAFF01F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739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A1FFE-211D-4200-803D-A8AE9D0CD460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828C-6A13-4062-8ECF-E0BAFF01F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997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A1FFE-211D-4200-803D-A8AE9D0CD460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828C-6A13-4062-8ECF-E0BAFF01F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841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A1FFE-211D-4200-803D-A8AE9D0CD460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828C-6A13-4062-8ECF-E0BAFF01F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323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A1FFE-211D-4200-803D-A8AE9D0CD460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828C-6A13-4062-8ECF-E0BAFF01F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604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4A1FFE-211D-4200-803D-A8AE9D0CD460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E1828C-6A13-4062-8ECF-E0BAFF01F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08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_2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406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DBC4C15-1801-E5D7-9D5A-EE712341D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631625"/>
            <a:ext cx="943275" cy="101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33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9B98E-B2E3-EE6B-AF48-E845FF90C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EEB9063-4CB3-DA49-55E9-2AF21524B7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631625"/>
            <a:ext cx="943275" cy="101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993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Gordana Vlahovic</dc:creator>
  <cp:lastModifiedBy>Gordana Vlahovic</cp:lastModifiedBy>
  <cp:revision>3</cp:revision>
  <dcterms:created xsi:type="dcterms:W3CDTF">2026-09-03T12:03:11Z</dcterms:created>
  <dcterms:modified xsi:type="dcterms:W3CDTF">2026-09-03T12:32:04Z</dcterms:modified>
</cp:coreProperties>
</file>